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41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154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82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89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633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35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97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79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43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938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7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BFF32-4484-4B0E-82EB-2B2520F75A95}" type="datetimeFigureOut">
              <a:rPr lang="en-GB" smtClean="0"/>
              <a:t>24/02/2012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F8455-DF33-4E6F-905B-2428A6D265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64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8" y="110276"/>
            <a:ext cx="8582575" cy="6571878"/>
          </a:xfrm>
          <a:prstGeom prst="rect">
            <a:avLst/>
          </a:prstGeom>
        </p:spPr>
      </p:pic>
      <p:sp>
        <p:nvSpPr>
          <p:cNvPr id="7" name="8-Point Star 6"/>
          <p:cNvSpPr/>
          <p:nvPr/>
        </p:nvSpPr>
        <p:spPr>
          <a:xfrm>
            <a:off x="1796704" y="3848472"/>
            <a:ext cx="4572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174731" y="4171762"/>
            <a:ext cx="368827" cy="13391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683568" y="1340768"/>
            <a:ext cx="432048" cy="7995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8-Point Star 17"/>
          <p:cNvSpPr/>
          <p:nvPr/>
        </p:nvSpPr>
        <p:spPr>
          <a:xfrm>
            <a:off x="4637339" y="2420888"/>
            <a:ext cx="4572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4</a:t>
            </a:r>
          </a:p>
        </p:txBody>
      </p:sp>
      <p:sp>
        <p:nvSpPr>
          <p:cNvPr id="20" name="8-Point Star 19"/>
          <p:cNvSpPr/>
          <p:nvPr/>
        </p:nvSpPr>
        <p:spPr>
          <a:xfrm>
            <a:off x="3538736" y="1275966"/>
            <a:ext cx="4572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5</a:t>
            </a:r>
          </a:p>
        </p:txBody>
      </p:sp>
      <p:sp>
        <p:nvSpPr>
          <p:cNvPr id="23" name="8-Point Star 22"/>
          <p:cNvSpPr/>
          <p:nvPr/>
        </p:nvSpPr>
        <p:spPr>
          <a:xfrm>
            <a:off x="370384" y="1269604"/>
            <a:ext cx="4572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3" name="8-Point Star 12"/>
          <p:cNvSpPr/>
          <p:nvPr/>
        </p:nvSpPr>
        <p:spPr>
          <a:xfrm>
            <a:off x="1901944" y="812008"/>
            <a:ext cx="4572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7969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8</cp:revision>
  <dcterms:created xsi:type="dcterms:W3CDTF">2012-02-23T10:44:09Z</dcterms:created>
  <dcterms:modified xsi:type="dcterms:W3CDTF">2012-02-24T17:41:48Z</dcterms:modified>
</cp:coreProperties>
</file>